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9025-288A-4EE1-8EA1-8103BABF42C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68715-8EFE-4CE4-8A85-545DE2105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art movement started in the 1950’s</a:t>
            </a:r>
          </a:p>
          <a:p>
            <a:r>
              <a:rPr lang="en-US" dirty="0" smtClean="0"/>
              <a:t>It challenged the traditional fine art by incorporating images seen in popular culture (news, advertisements, comic books, mundane objects) </a:t>
            </a:r>
          </a:p>
          <a:p>
            <a:r>
              <a:rPr lang="en-US" dirty="0" smtClean="0"/>
              <a:t>These cultural icons were typically viewed as </a:t>
            </a:r>
            <a:r>
              <a:rPr lang="en-US" dirty="0" smtClean="0"/>
              <a:t>kitschy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Famous Artists of Pop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Andy Warhol</a:t>
            </a:r>
          </a:p>
          <a:p>
            <a:endParaRPr lang="en-US" dirty="0"/>
          </a:p>
        </p:txBody>
      </p:sp>
      <p:pic>
        <p:nvPicPr>
          <p:cNvPr id="1026" name="Picture 2" descr="http://poesiaprosaica.files.wordpress.com/2011/03/marilyn-monroe-andy-warh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3333750" cy="3324226"/>
          </a:xfrm>
          <a:prstGeom prst="rect">
            <a:avLst/>
          </a:prstGeom>
          <a:noFill/>
        </p:spPr>
      </p:pic>
      <p:pic>
        <p:nvPicPr>
          <p:cNvPr id="1028" name="Picture 4" descr="http://www.moma.org/collection_images/resized/222/w500h420/CRI_159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6156" y="1066800"/>
            <a:ext cx="5267844" cy="32766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ANd9GcRw5Gff_L9NwvPFsAFSIso-VY5mdVVcBKJwMrTieieAOEiU69tL-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329659"/>
            <a:ext cx="1676400" cy="252834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50292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Marilyn Monroe, 1967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4419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Campbell’s Soup Cans, 1962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 </a:t>
            </a:r>
            <a:r>
              <a:rPr lang="en-US" dirty="0" err="1" smtClean="0"/>
              <a:t>Licthenstein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6386" name="Picture 2" descr="http://questgarden.com/69/33/4/081023101009/images/Brush%20Roy%20Lichtenst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4287467" cy="3352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5334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Brushstroke, 1965</a:t>
            </a:r>
            <a:endParaRPr lang="en-US" dirty="0"/>
          </a:p>
        </p:txBody>
      </p:sp>
      <p:pic>
        <p:nvPicPr>
          <p:cNvPr id="16388" name="Picture 4" descr="http://www.arts-wallpapers.com/art-wallpaper-org/artists/artist/roy-lichtenstein/01/Roy-Lichtenstein10247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3600" y="1828800"/>
            <a:ext cx="44704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Claes</a:t>
            </a:r>
            <a:r>
              <a:rPr lang="en-US" dirty="0" smtClean="0"/>
              <a:t> Oldenburg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Swedish American sculptor (Born in1929)</a:t>
            </a:r>
          </a:p>
          <a:p>
            <a:r>
              <a:rPr lang="en-US" dirty="0" smtClean="0"/>
              <a:t>Best known for his public art installations of replicas of enlarged everyday objects </a:t>
            </a:r>
          </a:p>
          <a:p>
            <a:pPr algn="ctr"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Diverse medium used in his sculptors (soft sculptor)  </a:t>
            </a:r>
          </a:p>
          <a:p>
            <a:r>
              <a:rPr lang="en-US" dirty="0" smtClean="0"/>
              <a:t>Artwork is viewed as </a:t>
            </a:r>
            <a:r>
              <a:rPr lang="en-US" dirty="0" err="1" smtClean="0"/>
              <a:t>whimical</a:t>
            </a:r>
            <a:r>
              <a:rPr lang="en-US" dirty="0" smtClean="0"/>
              <a:t> and insightful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blog.artthatfits.com/wp-content/uploads/2009/06/coos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76600"/>
            <a:ext cx="5095540" cy="3429000"/>
          </a:xfrm>
          <a:prstGeom prst="rect">
            <a:avLst/>
          </a:prstGeom>
          <a:noFill/>
        </p:spPr>
      </p:pic>
      <p:pic>
        <p:nvPicPr>
          <p:cNvPr id="17412" name="Picture 4" descr="Spoonbridge and Cherry, 19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0"/>
            <a:ext cx="2476500" cy="3143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4290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Spoonbridge and Cherry, Minneapolis </a:t>
            </a:r>
          </a:p>
          <a:p>
            <a:r>
              <a:rPr lang="en-US" dirty="0" smtClean="0"/>
              <a:t>1988</a:t>
            </a:r>
            <a:endParaRPr lang="en-US" dirty="0"/>
          </a:p>
        </p:txBody>
      </p:sp>
      <p:pic>
        <p:nvPicPr>
          <p:cNvPr id="17416" name="Picture 8" descr="Spoonbridge and Cherry, 19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2495550" cy="3143250"/>
          </a:xfrm>
          <a:prstGeom prst="rect">
            <a:avLst/>
          </a:prstGeom>
          <a:noFill/>
        </p:spPr>
      </p:pic>
      <p:pic>
        <p:nvPicPr>
          <p:cNvPr id="17418" name="Picture 10" descr="Spoonbridge and Cherry, 19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0"/>
            <a:ext cx="25908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blog.artthatfits.com/wp-content/uploads/2009/06/claes-oldenburg_1295626i1.jpg"/>
          <p:cNvPicPr>
            <a:picLocks noChangeAspect="1" noChangeArrowheads="1"/>
          </p:cNvPicPr>
          <p:nvPr/>
        </p:nvPicPr>
        <p:blipFill>
          <a:blip r:embed="rId2" cstate="print"/>
          <a:srcRect l="23452" t="-2439" r="24953"/>
          <a:stretch>
            <a:fillRect/>
          </a:stretch>
        </p:blipFill>
        <p:spPr bwMode="auto">
          <a:xfrm>
            <a:off x="364671" y="304800"/>
            <a:ext cx="3292929" cy="419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7244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Saw, Sawing, Tokyo, Japan</a:t>
            </a:r>
          </a:p>
          <a:p>
            <a:r>
              <a:rPr lang="en-US" dirty="0" smtClean="0"/>
              <a:t>1996</a:t>
            </a:r>
            <a:endParaRPr lang="en-US" dirty="0"/>
          </a:p>
        </p:txBody>
      </p:sp>
      <p:pic>
        <p:nvPicPr>
          <p:cNvPr id="19458" name="Picture 2" descr="http://blog.artthatfits.com/wp-content/uploads/2009/06/430px-oldenburg_claes_eistc3bcte_kc3b6l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0" y="0"/>
            <a:ext cx="4095750" cy="5715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81600" y="6096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Dropped Cone, Cologne, Germany</a:t>
            </a:r>
          </a:p>
          <a:p>
            <a:r>
              <a:rPr lang="en-US" dirty="0" smtClean="0"/>
              <a:t>2001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1.gstatic.com/images?q=tbn:ANd9GcTWnQJ-9RurI5p93gy3s0yjNaeNwL5Q5MbpAxRL1POjDGD6_7Fq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560581" cy="2667000"/>
          </a:xfrm>
          <a:prstGeom prst="rect">
            <a:avLst/>
          </a:prstGeom>
          <a:noFill/>
        </p:spPr>
      </p:pic>
      <p:pic>
        <p:nvPicPr>
          <p:cNvPr id="20484" name="Picture 4" descr="http://t1.gstatic.com/images?q=tbn:ANd9GcQYJrQo37ARm7xIDn1qcoHCrbz9h0dIojEWwr8fAKX-oZUDw3Av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"/>
            <a:ext cx="3581400" cy="2682595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SWZ2QSXQEBvlxVonduCL6DkAR9k-Mg-PihJlN19AY0Z3-KPLm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10000"/>
            <a:ext cx="3687745" cy="2762251"/>
          </a:xfrm>
          <a:prstGeom prst="rect">
            <a:avLst/>
          </a:prstGeom>
          <a:noFill/>
        </p:spPr>
      </p:pic>
      <p:pic>
        <p:nvPicPr>
          <p:cNvPr id="20488" name="Picture 8" descr="http://www.yale.edu/publicart/images/full/lipsti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200400"/>
            <a:ext cx="2390775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Soft Sculpture </a:t>
            </a:r>
            <a:endParaRPr lang="en-US" dirty="0"/>
          </a:p>
        </p:txBody>
      </p:sp>
      <p:pic>
        <p:nvPicPr>
          <p:cNvPr id="21506" name="Picture 2" descr="http://t1.gstatic.com/images?q=tbn:ANd9GcQxRB-gTBc4g_tJrKSY3YqjT5f1Kl9RckqklLB48xi3m2MS2lT2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3730281" cy="2819400"/>
          </a:xfrm>
          <a:prstGeom prst="rect">
            <a:avLst/>
          </a:prstGeom>
          <a:noFill/>
        </p:spPr>
      </p:pic>
      <p:pic>
        <p:nvPicPr>
          <p:cNvPr id="21510" name="Picture 6" descr="http://t3.gstatic.com/images?q=tbn:ANd9GcTlCQVE8csdlOmsKIWNdfDJR4sGbSrOOJjQbKtUzAkZixURnwG9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483102" cy="2775380"/>
          </a:xfrm>
          <a:prstGeom prst="rect">
            <a:avLst/>
          </a:prstGeom>
          <a:noFill/>
        </p:spPr>
      </p:pic>
      <p:pic>
        <p:nvPicPr>
          <p:cNvPr id="21512" name="Picture 8" descr="http://t2.gstatic.com/images?q=tbn:ANd9GcScUwTDymV3vw3kBGOlaVW0Yo3emXANoAnTsfZyeFAERb7WuGV_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657600"/>
            <a:ext cx="3840480" cy="3048000"/>
          </a:xfrm>
          <a:prstGeom prst="rect">
            <a:avLst/>
          </a:prstGeom>
          <a:noFill/>
        </p:spPr>
      </p:pic>
      <p:pic>
        <p:nvPicPr>
          <p:cNvPr id="21514" name="Picture 10" descr="http://1.bp.blogspot.com/-UqEBSr6w9_o/TaIQHib3TxI/AAAAAAAAABE/lsdpSwAaBkA/s400/%2522Softlight+Switches%2522+by+Claes+Oldenbur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428999"/>
            <a:ext cx="32766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125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Pop Art</vt:lpstr>
      <vt:lpstr>Famous Artists of Pop Art</vt:lpstr>
      <vt:lpstr>Roy Licthenstein </vt:lpstr>
      <vt:lpstr>Claes Oldenburg</vt:lpstr>
      <vt:lpstr>Slide 5</vt:lpstr>
      <vt:lpstr>Slide 6</vt:lpstr>
      <vt:lpstr>Slide 7</vt:lpstr>
      <vt:lpstr>Soft Sculpture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 Art</dc:title>
  <dc:creator>Katelynn</dc:creator>
  <cp:lastModifiedBy>Katelynn</cp:lastModifiedBy>
  <cp:revision>19</cp:revision>
  <dcterms:created xsi:type="dcterms:W3CDTF">2012-03-26T12:45:37Z</dcterms:created>
  <dcterms:modified xsi:type="dcterms:W3CDTF">2012-03-26T17:10:19Z</dcterms:modified>
</cp:coreProperties>
</file>