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7019ED-E1BB-4ABE-8120-04658A8A2E27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1E603-BE9A-402D-A59A-4E9FB6438D2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1000"/>
            <a:ext cx="7851648" cy="1828800"/>
          </a:xfrm>
        </p:spPr>
        <p:txBody>
          <a:bodyPr/>
          <a:lstStyle/>
          <a:p>
            <a:r>
              <a:rPr lang="en-US" dirty="0" smtClean="0"/>
              <a:t>An eye for Magritte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100513" cy="291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René Magritte (1898- 1967) was surrealist artist</a:t>
            </a:r>
          </a:p>
          <a:p>
            <a:r>
              <a:rPr lang="en-US" u="sng" dirty="0" smtClean="0"/>
              <a:t>Surrealism</a:t>
            </a:r>
            <a:r>
              <a:rPr lang="en-US" dirty="0" smtClean="0"/>
              <a:t>- is a form of art that uses fantasy or dreamlike images to express ideas </a:t>
            </a:r>
          </a:p>
          <a:p>
            <a:endParaRPr lang="en-US" dirty="0" smtClean="0"/>
          </a:p>
          <a:p>
            <a:r>
              <a:rPr lang="en-US" dirty="0" smtClean="0"/>
              <a:t>Magritte is well known for his </a:t>
            </a:r>
            <a:r>
              <a:rPr lang="en-US" u="sng" dirty="0" smtClean="0"/>
              <a:t>witty</a:t>
            </a:r>
            <a:r>
              <a:rPr lang="en-US" dirty="0" smtClean="0"/>
              <a:t> artworks</a:t>
            </a:r>
          </a:p>
          <a:p>
            <a:endParaRPr lang="en-US" dirty="0" smtClean="0"/>
          </a:p>
          <a:p>
            <a:r>
              <a:rPr lang="en-US" dirty="0" smtClean="0"/>
              <a:t>He wanted to </a:t>
            </a:r>
            <a:r>
              <a:rPr lang="en-US" u="sng" dirty="0" smtClean="0"/>
              <a:t>symbolize</a:t>
            </a:r>
            <a:r>
              <a:rPr lang="en-US" dirty="0" smtClean="0"/>
              <a:t> the idea of </a:t>
            </a:r>
            <a:r>
              <a:rPr lang="en-US" u="sng" dirty="0" smtClean="0"/>
              <a:t>reflection </a:t>
            </a:r>
            <a:r>
              <a:rPr lang="en-US" dirty="0" smtClean="0"/>
              <a:t>by having viewers think about what they were really looking at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Symbolize- to represent or to stand for</a:t>
            </a:r>
          </a:p>
          <a:p>
            <a:endParaRPr lang="en-US" dirty="0" smtClean="0"/>
          </a:p>
          <a:p>
            <a:r>
              <a:rPr lang="en-US" dirty="0" smtClean="0"/>
              <a:t>Reflection- to give back and show an image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Surrealism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741144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7325"/>
            <a:ext cx="4048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9542" y="1828800"/>
            <a:ext cx="47344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5189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2.artprintimages.com/p/LRG/37/3723/U8TAF00Z/art-print/rene-magritte-the-false-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51046" cy="3505200"/>
          </a:xfrm>
          <a:prstGeom prst="rect">
            <a:avLst/>
          </a:prstGeom>
          <a:noFill/>
        </p:spPr>
      </p:pic>
      <p:pic>
        <p:nvPicPr>
          <p:cNvPr id="7" name="Picture 4" descr="http://www.freakingnews.com/pictures/16500/Starry-Eye--166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449" b="5584"/>
          <a:stretch>
            <a:fillRect/>
          </a:stretch>
        </p:blipFill>
        <p:spPr bwMode="auto">
          <a:xfrm>
            <a:off x="2362200" y="3648013"/>
            <a:ext cx="4302959" cy="32099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066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René Magritte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22098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u="sng" dirty="0" smtClean="0"/>
              <a:t>pupil</a:t>
            </a:r>
            <a:r>
              <a:rPr lang="en-US" sz="2800" dirty="0" smtClean="0"/>
              <a:t> is black the</a:t>
            </a:r>
            <a:r>
              <a:rPr lang="en-US" sz="2800" u="sng" dirty="0" smtClean="0"/>
              <a:t> iris </a:t>
            </a:r>
            <a:r>
              <a:rPr lang="en-US" sz="2800" dirty="0" smtClean="0"/>
              <a:t>is a </a:t>
            </a:r>
            <a:r>
              <a:rPr lang="en-US" sz="2800" u="sng" dirty="0" smtClean="0"/>
              <a:t>reflective</a:t>
            </a:r>
            <a:r>
              <a:rPr lang="en-US" sz="2800" dirty="0" smtClean="0"/>
              <a:t> background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5" name="Picture 6" descr="http://upload.wikimedia.org/wikipedia/en/thumb/6/66/Hand_with_Reflecting_Sphere.jpg/300px-Hand_with_Reflecting_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2857500" cy="4286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590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M.C. Escher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eye that has an iris that reflects a sight you enjoy seeing. It can be a favorite place you like to go, a favorite food, something you see around the room, your choice.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132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An eye for Magritte </vt:lpstr>
      <vt:lpstr>Art History</vt:lpstr>
      <vt:lpstr>Vocabulary</vt:lpstr>
      <vt:lpstr>Surrealism</vt:lpstr>
      <vt:lpstr>Slide 5</vt:lpstr>
      <vt:lpstr>Slide 6</vt:lpstr>
      <vt:lpstr>Reflection</vt:lpstr>
      <vt:lpstr>Your Turn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Katelynn</dc:creator>
  <cp:lastModifiedBy>Katelynn</cp:lastModifiedBy>
  <cp:revision>17</cp:revision>
  <dcterms:created xsi:type="dcterms:W3CDTF">2012-01-23T22:13:34Z</dcterms:created>
  <dcterms:modified xsi:type="dcterms:W3CDTF">2012-02-21T15:23:56Z</dcterms:modified>
</cp:coreProperties>
</file>