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61FC-9B13-4E80-A38E-CA700FD6EFB4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8DE0-1804-4CD5-BF4C-5DA028ABDA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61FC-9B13-4E80-A38E-CA700FD6EFB4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8DE0-1804-4CD5-BF4C-5DA028ABDA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61FC-9B13-4E80-A38E-CA700FD6EFB4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8DE0-1804-4CD5-BF4C-5DA028ABDA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61FC-9B13-4E80-A38E-CA700FD6EFB4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8DE0-1804-4CD5-BF4C-5DA028ABDA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61FC-9B13-4E80-A38E-CA700FD6EFB4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8DE0-1804-4CD5-BF4C-5DA028ABDA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61FC-9B13-4E80-A38E-CA700FD6EFB4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8DE0-1804-4CD5-BF4C-5DA028ABDA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61FC-9B13-4E80-A38E-CA700FD6EFB4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8DE0-1804-4CD5-BF4C-5DA028ABDA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61FC-9B13-4E80-A38E-CA700FD6EFB4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8DE0-1804-4CD5-BF4C-5DA028ABDA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61FC-9B13-4E80-A38E-CA700FD6EFB4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8DE0-1804-4CD5-BF4C-5DA028ABDA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61FC-9B13-4E80-A38E-CA700FD6EFB4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8DE0-1804-4CD5-BF4C-5DA028ABDA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61FC-9B13-4E80-A38E-CA700FD6EFB4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8DE0-1804-4CD5-BF4C-5DA028ABDA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361FC-9B13-4E80-A38E-CA700FD6EFB4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8DE0-1804-4CD5-BF4C-5DA028ABDA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/>
          <a:lstStyle/>
          <a:p>
            <a:r>
              <a:rPr lang="en-US" dirty="0" smtClean="0"/>
              <a:t>Mediaeval/Renaissance </a:t>
            </a:r>
            <a:endParaRPr lang="en-US" dirty="0"/>
          </a:p>
        </p:txBody>
      </p:sp>
      <p:pic>
        <p:nvPicPr>
          <p:cNvPr id="5" name="Picture 2" descr="http://upload.wikimedia.org/wikipedia/commons/thumb/5/50/Bodiam-castle-10My8-1197.jpg/300px-Bodiam-castle-10My8-1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33600"/>
            <a:ext cx="54864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ebairddcps.edublogs.org/files/2011/09/Map-1-labeled-with-oceans-2gttw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743200"/>
            <a:ext cx="6790681" cy="41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Started in the 5</a:t>
            </a:r>
            <a:r>
              <a:rPr lang="en-US" baseline="30000" dirty="0" smtClean="0"/>
              <a:t>th</a:t>
            </a:r>
            <a:r>
              <a:rPr lang="en-US" dirty="0" smtClean="0"/>
              <a:t> Century (400 AD), we are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 (2012 AD)</a:t>
            </a:r>
          </a:p>
          <a:p>
            <a:r>
              <a:rPr lang="en-US" dirty="0" smtClean="0"/>
              <a:t>A time of nobility (Kings, Queens, Knights) and  castles, in </a:t>
            </a:r>
            <a:r>
              <a:rPr lang="en-US" u="sng" dirty="0" smtClean="0"/>
              <a:t>Europe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What are Illuminated Letters?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838200"/>
            <a:ext cx="8229600" cy="4525963"/>
          </a:xfrm>
        </p:spPr>
        <p:txBody>
          <a:bodyPr/>
          <a:lstStyle/>
          <a:p>
            <a:r>
              <a:rPr lang="en-US" sz="2800" u="sng" dirty="0" smtClean="0"/>
              <a:t>Illuminate</a:t>
            </a:r>
            <a:r>
              <a:rPr lang="en-US" sz="2800" dirty="0" smtClean="0"/>
              <a:t> means to fill with light</a:t>
            </a:r>
          </a:p>
          <a:p>
            <a:r>
              <a:rPr lang="en-US" sz="2800" u="sng" dirty="0" smtClean="0"/>
              <a:t>Illuminated letters </a:t>
            </a:r>
            <a:r>
              <a:rPr lang="en-US" sz="2800" dirty="0" smtClean="0"/>
              <a:t>are an art form that is richly decorated with colorful and gilded patterns or designs typically seen in </a:t>
            </a:r>
            <a:r>
              <a:rPr lang="en-US" sz="2800" u="sng" dirty="0" smtClean="0"/>
              <a:t>manuscripts</a:t>
            </a:r>
            <a:r>
              <a:rPr lang="en-US" sz="2800" dirty="0" smtClean="0"/>
              <a:t>.</a:t>
            </a:r>
          </a:p>
          <a:p>
            <a:r>
              <a:rPr lang="en-US" sz="2800" u="sng" dirty="0" smtClean="0"/>
              <a:t>Manuscripts</a:t>
            </a:r>
            <a:r>
              <a:rPr lang="en-US" sz="2800" dirty="0" smtClean="0"/>
              <a:t> are a form of handwritten documents (bibles, books, scrolls), mostly used in the Middle Ages</a:t>
            </a:r>
          </a:p>
          <a:p>
            <a:endParaRPr lang="en-US" dirty="0"/>
          </a:p>
        </p:txBody>
      </p:sp>
      <p:pic>
        <p:nvPicPr>
          <p:cNvPr id="4" name="Picture 4" descr="http://www.graphic-design.com/Type/caps/Cap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00200" cy="1586407"/>
          </a:xfrm>
          <a:prstGeom prst="rect">
            <a:avLst/>
          </a:prstGeom>
          <a:noFill/>
        </p:spPr>
      </p:pic>
      <p:pic>
        <p:nvPicPr>
          <p:cNvPr id="5" name="Picture 8" descr="http://www.radford.edu/~wkovarik/class/history/mediatech/Writing/illuminat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37606"/>
            <a:ext cx="4648200" cy="2520393"/>
          </a:xfrm>
          <a:prstGeom prst="rect">
            <a:avLst/>
          </a:prstGeom>
          <a:noFill/>
        </p:spPr>
      </p:pic>
      <p:pic>
        <p:nvPicPr>
          <p:cNvPr id="6" name="Picture 6" descr="http://t2.gstatic.com/images?q=tbn:ANd9GcSZOL8S7lwNb56yTMUZWr2vRDPZlAij0Xm4vtbxlCIbhcXBzlsZp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419600"/>
            <a:ext cx="2260833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fbook.com/assets/images/other/illuminated-manuscript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457200" y="1143000"/>
            <a:ext cx="3445213" cy="5181600"/>
          </a:xfrm>
          <a:prstGeom prst="rect">
            <a:avLst/>
          </a:prstGeom>
          <a:noFill/>
        </p:spPr>
      </p:pic>
      <p:pic>
        <p:nvPicPr>
          <p:cNvPr id="5122" name="Picture 2" descr="http://brunnur.stjr.is/embassy/Lang.nsf/Files/manuscript/$file/Manuscript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990600"/>
            <a:ext cx="3525878" cy="5410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67000" y="2286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From manuscripts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reechristimages.org/images1/Illuminated_Initial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4571999" cy="4571999"/>
          </a:xfrm>
          <a:prstGeom prst="rect">
            <a:avLst/>
          </a:prstGeom>
          <a:noFill/>
        </p:spPr>
      </p:pic>
      <p:pic>
        <p:nvPicPr>
          <p:cNvPr id="4100" name="Picture 4" descr="Medieval Illustration from Choir Book with Illuminated Letter 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066800"/>
            <a:ext cx="3815398" cy="4648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477000" y="38862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1828800"/>
            <a:ext cx="3124200" cy="457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2286000"/>
            <a:ext cx="2362200" cy="3733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62000" y="1828800"/>
            <a:ext cx="3810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505200" y="1828800"/>
            <a:ext cx="3810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3505200" y="6019800"/>
            <a:ext cx="3810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62000" y="6019800"/>
            <a:ext cx="3810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334000" y="1828800"/>
            <a:ext cx="3124200" cy="457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15000" y="2286000"/>
            <a:ext cx="2362200" cy="3733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34000" y="18288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077200" y="18288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34000" y="601980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077200" y="601980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229600" cy="1143000"/>
          </a:xfrm>
        </p:spPr>
        <p:txBody>
          <a:bodyPr/>
          <a:lstStyle/>
          <a:p>
            <a:r>
              <a:rPr lang="en-US" dirty="0" smtClean="0"/>
              <a:t>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0668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A unifying or dominant idea</a:t>
            </a:r>
            <a:endParaRPr lang="en-US" dirty="0"/>
          </a:p>
        </p:txBody>
      </p:sp>
      <p:pic>
        <p:nvPicPr>
          <p:cNvPr id="4" name="Picture 6" descr="http://unquowa.org/classrooms/grade-7/files/2010/02/illumination-jennee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04160"/>
            <a:ext cx="2895600" cy="4053840"/>
          </a:xfrm>
          <a:prstGeom prst="rect">
            <a:avLst/>
          </a:prstGeom>
          <a:noFill/>
        </p:spPr>
      </p:pic>
      <p:pic>
        <p:nvPicPr>
          <p:cNvPr id="5" name="Picture 8" descr="http://t0.gstatic.com/images?q=tbn:ANd9GcQncVHJZNtqQV3BhC7X7QFDWTieZPIDTPcG42SfJe3X56sVIL2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200400"/>
            <a:ext cx="2905624" cy="3429000"/>
          </a:xfrm>
          <a:prstGeom prst="rect">
            <a:avLst/>
          </a:prstGeom>
          <a:noFill/>
        </p:spPr>
      </p:pic>
      <p:pic>
        <p:nvPicPr>
          <p:cNvPr id="6" name="Picture 10" descr="http://www.artmajeur.com/0/images/images/lenora_1459897_L-medieval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124200"/>
            <a:ext cx="2743200" cy="3553368"/>
          </a:xfrm>
          <a:prstGeom prst="rect">
            <a:avLst/>
          </a:prstGeom>
          <a:noFill/>
        </p:spPr>
      </p:pic>
      <p:pic>
        <p:nvPicPr>
          <p:cNvPr id="21506" name="Picture 2" descr="http://www.councell.net/illuminations/large/letters-large/C%20illuminated%20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1824712" cy="1905000"/>
          </a:xfrm>
          <a:prstGeom prst="rect">
            <a:avLst/>
          </a:prstGeom>
          <a:noFill/>
        </p:spPr>
      </p:pic>
      <p:pic>
        <p:nvPicPr>
          <p:cNvPr id="21508" name="Picture 4" descr="http://cdn6.fotosearch.com/bthumb/IST/IST501/11500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1448" y="0"/>
            <a:ext cx="2272552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images.crestock.com/120000-129999/128007-x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886200"/>
            <a:ext cx="27432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tock photo : Original decorative ornamental border frame. White background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28600"/>
            <a:ext cx="25908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images.weddingclipart.com/images/1/1225839767027_211/img_large_watermarke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28600"/>
            <a:ext cx="2590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1stopsquare.com/marvy/border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077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100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Mediaeval/Renaissance </vt:lpstr>
      <vt:lpstr>Middle Ages</vt:lpstr>
      <vt:lpstr>What are Illuminated Letters?</vt:lpstr>
      <vt:lpstr>Slide 4</vt:lpstr>
      <vt:lpstr>Slide 5</vt:lpstr>
      <vt:lpstr>Borders</vt:lpstr>
      <vt:lpstr>Themes</vt:lpstr>
      <vt:lpstr>Slide 8</vt:lpstr>
      <vt:lpstr>Slide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Mediaeval/Renaissance</dc:title>
  <dc:creator>Katelynn</dc:creator>
  <cp:lastModifiedBy>Katelynn</cp:lastModifiedBy>
  <cp:revision>11</cp:revision>
  <dcterms:created xsi:type="dcterms:W3CDTF">2012-03-23T13:33:19Z</dcterms:created>
  <dcterms:modified xsi:type="dcterms:W3CDTF">2012-03-23T15:53:07Z</dcterms:modified>
</cp:coreProperties>
</file>