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F590-C26B-4BD2-AA0E-1795F0CF1C7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FF90-C877-4CD6-8453-A6D62872FB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Symbol?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you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4 different sketches that </a:t>
            </a:r>
            <a:r>
              <a:rPr lang="en-US" u="sng" dirty="0" smtClean="0"/>
              <a:t>symbolize</a:t>
            </a:r>
            <a:r>
              <a:rPr lang="en-US" dirty="0" smtClean="0"/>
              <a:t> (represent)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Symbol</a:t>
            </a:r>
            <a:r>
              <a:rPr lang="en-US" dirty="0" smtClean="0"/>
              <a:t>-an image that</a:t>
            </a:r>
            <a:r>
              <a:rPr lang="en-US" dirty="0" smtClean="0"/>
              <a:t> represents or stands for an idea</a:t>
            </a:r>
          </a:p>
          <a:p>
            <a:endParaRPr lang="en-US" dirty="0"/>
          </a:p>
          <a:p>
            <a:r>
              <a:rPr lang="en-US" dirty="0" smtClean="0"/>
              <a:t>There are many types of symbols, colors, shapes, words or phrases, numbers, flags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R1T6qJIoeaLiU0ko1VPnDuxF7btBtHjvFS4a52ARZhxy2-kxj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664146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ortugueseshamrock.webs.com/shamrock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914400"/>
            <a:ext cx="4333875" cy="462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ichellesantos.files.wordpress.com/2011/10/rainbowpeacesign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143000"/>
            <a:ext cx="44958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0.gstatic.com/images?q=tbn:ANd9GcS88fEIBj0hhvl0pCKbuBl3AV_V9Pv8deaQYJptjo0IEsr6M6gY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4603323" cy="3448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myjanee.com/tuts/shapes6/stopshlay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495800" cy="4477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represents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favorite color?</a:t>
            </a:r>
          </a:p>
          <a:p>
            <a:endParaRPr lang="en-US" dirty="0" smtClean="0"/>
          </a:p>
          <a:p>
            <a:r>
              <a:rPr lang="en-US" dirty="0" smtClean="0"/>
              <a:t>A place you enjoy going to?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family?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Hobbies?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u="sng" dirty="0" smtClean="0"/>
              <a:t>Diversity Quilts</a:t>
            </a:r>
            <a:endParaRPr lang="en-US" u="sng" dirty="0"/>
          </a:p>
        </p:txBody>
      </p:sp>
      <p:pic>
        <p:nvPicPr>
          <p:cNvPr id="20482" name="Picture 2" descr="http://sitemaker.umich.edu/356.burba/files/qui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85800"/>
            <a:ext cx="4048125" cy="2933701"/>
          </a:xfrm>
          <a:prstGeom prst="rect">
            <a:avLst/>
          </a:prstGeom>
          <a:noFill/>
        </p:spPr>
      </p:pic>
      <p:pic>
        <p:nvPicPr>
          <p:cNvPr id="20484" name="Picture 4" descr="http://theworldcovered.ivyfunds.com/home/wp-content/uploads/2011/11/diversityQui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114800"/>
            <a:ext cx="4876799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a Symbol?</vt:lpstr>
      <vt:lpstr>Slide 2</vt:lpstr>
      <vt:lpstr>Slide 3</vt:lpstr>
      <vt:lpstr>Slide 4</vt:lpstr>
      <vt:lpstr>Slide 5</vt:lpstr>
      <vt:lpstr>Slide 6</vt:lpstr>
      <vt:lpstr>Slide 7</vt:lpstr>
      <vt:lpstr>What represents you?</vt:lpstr>
      <vt:lpstr>Diversity Quilts</vt:lpstr>
      <vt:lpstr>I want you to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Katelynn</dc:creator>
  <cp:lastModifiedBy>Katelynn</cp:lastModifiedBy>
  <cp:revision>4</cp:revision>
  <dcterms:created xsi:type="dcterms:W3CDTF">2012-01-27T14:29:35Z</dcterms:created>
  <dcterms:modified xsi:type="dcterms:W3CDTF">2012-01-27T15:01:56Z</dcterms:modified>
</cp:coreProperties>
</file>